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  <p:sldMasterId id="2147483675" r:id="rId5"/>
  </p:sldMasterIdLst>
  <p:notesMasterIdLst>
    <p:notesMasterId r:id="rId28"/>
  </p:notesMasterIdLst>
  <p:sldIdLst>
    <p:sldId id="256" r:id="rId6"/>
    <p:sldId id="259" r:id="rId7"/>
    <p:sldId id="288" r:id="rId8"/>
    <p:sldId id="282" r:id="rId9"/>
    <p:sldId id="257" r:id="rId10"/>
    <p:sldId id="290" r:id="rId11"/>
    <p:sldId id="291" r:id="rId12"/>
    <p:sldId id="292" r:id="rId13"/>
    <p:sldId id="293" r:id="rId14"/>
    <p:sldId id="287" r:id="rId15"/>
    <p:sldId id="294" r:id="rId16"/>
    <p:sldId id="295" r:id="rId17"/>
    <p:sldId id="296" r:id="rId18"/>
    <p:sldId id="297" r:id="rId19"/>
    <p:sldId id="303" r:id="rId20"/>
    <p:sldId id="298" r:id="rId21"/>
    <p:sldId id="299" r:id="rId22"/>
    <p:sldId id="300" r:id="rId23"/>
    <p:sldId id="301" r:id="rId24"/>
    <p:sldId id="302" r:id="rId25"/>
    <p:sldId id="289" r:id="rId26"/>
    <p:sldId id="276" r:id="rId27"/>
  </p:sldIdLst>
  <p:sldSz cx="9144000" cy="6858000" type="screen4x3"/>
  <p:notesSz cx="7099300" cy="10234613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8346DCA-BBFB-4998-A0D3-26020B5EC46A}">
          <p14:sldIdLst>
            <p14:sldId id="256"/>
            <p14:sldId id="259"/>
            <p14:sldId id="288"/>
            <p14:sldId id="282"/>
            <p14:sldId id="257"/>
            <p14:sldId id="290"/>
            <p14:sldId id="291"/>
            <p14:sldId id="292"/>
            <p14:sldId id="293"/>
            <p14:sldId id="287"/>
            <p14:sldId id="294"/>
            <p14:sldId id="295"/>
            <p14:sldId id="296"/>
            <p14:sldId id="297"/>
            <p14:sldId id="303"/>
            <p14:sldId id="298"/>
            <p14:sldId id="299"/>
            <p14:sldId id="300"/>
            <p14:sldId id="301"/>
            <p14:sldId id="302"/>
            <p14:sldId id="289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29">
          <p15:clr>
            <a:srgbClr val="A4A3A4"/>
          </p15:clr>
        </p15:guide>
        <p15:guide id="2" orient="horz" pos="255">
          <p15:clr>
            <a:srgbClr val="A4A3A4"/>
          </p15:clr>
        </p15:guide>
        <p15:guide id="3" orient="horz" pos="958">
          <p15:clr>
            <a:srgbClr val="A4A3A4"/>
          </p15:clr>
        </p15:guide>
        <p15:guide id="4" orient="horz" pos="4065">
          <p15:clr>
            <a:srgbClr val="A4A3A4"/>
          </p15:clr>
        </p15:guide>
        <p15:guide id="5" orient="horz" pos="4110">
          <p15:clr>
            <a:srgbClr val="A4A3A4"/>
          </p15:clr>
        </p15:guide>
        <p15:guide id="6" orient="horz" pos="142">
          <p15:clr>
            <a:srgbClr val="A4A3A4"/>
          </p15:clr>
        </p15:guide>
        <p15:guide id="7" orient="horz" pos="4178">
          <p15:clr>
            <a:srgbClr val="A4A3A4"/>
          </p15:clr>
        </p15:guide>
        <p15:guide id="8" pos="272">
          <p15:clr>
            <a:srgbClr val="A4A3A4"/>
          </p15:clr>
        </p15:guide>
        <p15:guide id="9" pos="5488">
          <p15:clr>
            <a:srgbClr val="A4A3A4"/>
          </p15:clr>
        </p15:guide>
        <p15:guide id="10" pos="2880">
          <p15:clr>
            <a:srgbClr val="A4A3A4"/>
          </p15:clr>
        </p15:guide>
        <p15:guide id="11" pos="2835">
          <p15:clr>
            <a:srgbClr val="A4A3A4"/>
          </p15:clr>
        </p15:guide>
        <p15:guide id="12" pos="2925">
          <p15:clr>
            <a:srgbClr val="A4A3A4"/>
          </p15:clr>
        </p15:guide>
        <p15:guide id="13" pos="3288">
          <p15:clr>
            <a:srgbClr val="A4A3A4"/>
          </p15:clr>
        </p15:guide>
        <p15:guide id="14" pos="3379">
          <p15:clr>
            <a:srgbClr val="A4A3A4"/>
          </p15:clr>
        </p15:guide>
        <p15:guide id="15" pos="3719">
          <p15:clr>
            <a:srgbClr val="A4A3A4"/>
          </p15:clr>
        </p15:guide>
        <p15:guide id="16" pos="3810">
          <p15:clr>
            <a:srgbClr val="A4A3A4"/>
          </p15:clr>
        </p15:guide>
        <p15:guide id="17" pos="4173">
          <p15:clr>
            <a:srgbClr val="A4A3A4"/>
          </p15:clr>
        </p15:guide>
        <p15:guide id="18" pos="4263">
          <p15:clr>
            <a:srgbClr val="A4A3A4"/>
          </p15:clr>
        </p15:guide>
        <p15:guide id="19" pos="4604">
          <p15:clr>
            <a:srgbClr val="A4A3A4"/>
          </p15:clr>
        </p15:guide>
        <p15:guide id="20" pos="4694">
          <p15:clr>
            <a:srgbClr val="A4A3A4"/>
          </p15:clr>
        </p15:guide>
        <p15:guide id="21" pos="5057">
          <p15:clr>
            <a:srgbClr val="A4A3A4"/>
          </p15:clr>
        </p15:guide>
        <p15:guide id="22" pos="5148">
          <p15:clr>
            <a:srgbClr val="A4A3A4"/>
          </p15:clr>
        </p15:guide>
        <p15:guide id="23" pos="2472">
          <p15:clr>
            <a:srgbClr val="A4A3A4"/>
          </p15:clr>
        </p15:guide>
        <p15:guide id="24" pos="2381">
          <p15:clr>
            <a:srgbClr val="A4A3A4"/>
          </p15:clr>
        </p15:guide>
        <p15:guide id="25" pos="2041">
          <p15:clr>
            <a:srgbClr val="A4A3A4"/>
          </p15:clr>
        </p15:guide>
        <p15:guide id="26" pos="1950">
          <p15:clr>
            <a:srgbClr val="A4A3A4"/>
          </p15:clr>
        </p15:guide>
        <p15:guide id="27" pos="1587">
          <p15:clr>
            <a:srgbClr val="A4A3A4"/>
          </p15:clr>
        </p15:guide>
        <p15:guide id="28" pos="1497">
          <p15:clr>
            <a:srgbClr val="A4A3A4"/>
          </p15:clr>
        </p15:guide>
        <p15:guide id="29" pos="1156">
          <p15:clr>
            <a:srgbClr val="A4A3A4"/>
          </p15:clr>
        </p15:guide>
        <p15:guide id="30" pos="1066">
          <p15:clr>
            <a:srgbClr val="A4A3A4"/>
          </p15:clr>
        </p15:guide>
        <p15:guide id="31" pos="703">
          <p15:clr>
            <a:srgbClr val="A4A3A4"/>
          </p15:clr>
        </p15:guide>
        <p15:guide id="32" pos="612">
          <p15:clr>
            <a:srgbClr val="A4A3A4"/>
          </p15:clr>
        </p15:guide>
        <p15:guide id="33" pos="136">
          <p15:clr>
            <a:srgbClr val="A4A3A4"/>
          </p15:clr>
        </p15:guide>
        <p15:guide id="34" pos="56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7D2"/>
    <a:srgbClr val="FFFFFF"/>
    <a:srgbClr val="000000"/>
    <a:srgbClr val="006E6E"/>
    <a:srgbClr val="BEC3C8"/>
    <a:srgbClr val="EB829B"/>
    <a:srgbClr val="D20537"/>
    <a:srgbClr val="8C9196"/>
    <a:srgbClr val="2D373C"/>
    <a:srgbClr val="1E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A8702C-BA46-4AEE-B36F-8FD78AD4C41C}" v="189" dt="2024-04-10T14:25:24.582"/>
  </p1510:revLst>
</p1510:revInfo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 showGuides="1">
      <p:cViewPr varScale="1">
        <p:scale>
          <a:sx n="78" d="100"/>
          <a:sy n="78" d="100"/>
        </p:scale>
        <p:origin x="1733" y="62"/>
      </p:cViewPr>
      <p:guideLst>
        <p:guide orient="horz" pos="3929"/>
        <p:guide orient="horz" pos="255"/>
        <p:guide orient="horz" pos="958"/>
        <p:guide orient="horz" pos="4065"/>
        <p:guide orient="horz" pos="4110"/>
        <p:guide orient="horz" pos="142"/>
        <p:guide orient="horz" pos="4178"/>
        <p:guide pos="272"/>
        <p:guide pos="5488"/>
        <p:guide pos="2880"/>
        <p:guide pos="2835"/>
        <p:guide pos="2925"/>
        <p:guide pos="3288"/>
        <p:guide pos="3379"/>
        <p:guide pos="3719"/>
        <p:guide pos="3810"/>
        <p:guide pos="4173"/>
        <p:guide pos="4263"/>
        <p:guide pos="4604"/>
        <p:guide pos="4694"/>
        <p:guide pos="5057"/>
        <p:guide pos="5148"/>
        <p:guide pos="2472"/>
        <p:guide pos="2381"/>
        <p:guide pos="2041"/>
        <p:guide pos="1950"/>
        <p:guide pos="1587"/>
        <p:guide pos="1497"/>
        <p:guide pos="1156"/>
        <p:guide pos="1066"/>
        <p:guide pos="703"/>
        <p:guide pos="612"/>
        <p:guide pos="136"/>
        <p:guide pos="56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84FEB8E-57CB-43C0-BEF7-4F4116A5252C}" type="datetimeFigureOut">
              <a:rPr lang="de-CH" smtClean="0"/>
              <a:t>10.04.2024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A53D58F-CC03-47C4-AC79-D3C984A615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783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3D58F-CC03-47C4-AC79-D3C984A61519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0700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3D58F-CC03-47C4-AC79-D3C984A61519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0821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804A-DE6C-7A7F-9276-AC902145F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22806-EBD8-12E1-9D67-E2259E90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CA326-3F09-5312-AE0E-EEFBF4DCC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60CD9-210B-E38F-ECE0-6E3503954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ED6AC-7BFD-CAFB-E8B1-9D2E3DF07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903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370DE-668E-ACD4-990C-C53048607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C11E7A-9A04-D45D-936E-DBCEC2B334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73879-242B-944E-01E9-D939F5F99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F0D94-21A9-1665-9F37-1E4FFE418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DD3AF-D70A-B9ED-2DEC-2ABD4CC81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295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C8BDBF-BB01-CB50-452B-775217CA78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AB8B2-775A-FAF7-CAD6-325097C89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A44E7-84EE-6533-9754-D1DD7AA72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BF816-C04D-C022-3F40-5421CD6A0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9B38F-BC6B-AA67-637F-676F03FDA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8859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ild (Vollfläch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067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0" y="225425"/>
            <a:ext cx="8928100" cy="2771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dirty="0" err="1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71550" y="1376363"/>
            <a:ext cx="7772400" cy="1044526"/>
          </a:xfrm>
        </p:spPr>
        <p:txBody>
          <a:bodyPr/>
          <a:lstStyle>
            <a:lvl1pPr>
              <a:lnSpc>
                <a:spcPts val="4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971550" y="2564904"/>
            <a:ext cx="6800850" cy="324036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Autor, DD.MM.YY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1" y="382946"/>
            <a:ext cx="1628546" cy="568757"/>
          </a:xfrm>
          <a:prstGeom prst="rect">
            <a:avLst/>
          </a:prstGeom>
        </p:spPr>
      </p:pic>
      <p:sp>
        <p:nvSpPr>
          <p:cNvPr id="12" name="Bildplatzhalter 11"/>
          <p:cNvSpPr>
            <a:spLocks noGrp="1"/>
          </p:cNvSpPr>
          <p:nvPr>
            <p:ph type="pic" sz="quarter" idx="10"/>
          </p:nvPr>
        </p:nvSpPr>
        <p:spPr>
          <a:xfrm>
            <a:off x="215900" y="2997200"/>
            <a:ext cx="8712200" cy="36353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240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Le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800" y="1520824"/>
            <a:ext cx="6192838" cy="396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6767513" y="1520825"/>
            <a:ext cx="1944687" cy="471646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53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799" y="1520824"/>
            <a:ext cx="4068763" cy="2592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/>
          </a:p>
        </p:txBody>
      </p:sp>
      <p:sp>
        <p:nvSpPr>
          <p:cNvPr id="8" name="Bildplatzhalter 6"/>
          <p:cNvSpPr>
            <a:spLocks noGrp="1"/>
          </p:cNvSpPr>
          <p:nvPr>
            <p:ph type="pic" sz="quarter" idx="14"/>
          </p:nvPr>
        </p:nvSpPr>
        <p:spPr>
          <a:xfrm>
            <a:off x="4643437" y="1520825"/>
            <a:ext cx="4068763" cy="2592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431800" y="4221088"/>
            <a:ext cx="4068763" cy="183618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6"/>
          </p:nvPr>
        </p:nvSpPr>
        <p:spPr>
          <a:xfrm>
            <a:off x="4643437" y="4221088"/>
            <a:ext cx="4068763" cy="183618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35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800" y="1520824"/>
            <a:ext cx="2663826" cy="32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431800" y="4901714"/>
            <a:ext cx="2663825" cy="115555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6"/>
          </p:nvPr>
        </p:nvSpPr>
        <p:spPr>
          <a:xfrm>
            <a:off x="3240088" y="1520825"/>
            <a:ext cx="2663826" cy="32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7"/>
          </p:nvPr>
        </p:nvSpPr>
        <p:spPr>
          <a:xfrm>
            <a:off x="3240088" y="4901715"/>
            <a:ext cx="2663825" cy="115555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8"/>
          </p:nvPr>
        </p:nvSpPr>
        <p:spPr>
          <a:xfrm>
            <a:off x="6048374" y="1524273"/>
            <a:ext cx="2663826" cy="32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/>
          </a:p>
        </p:txBody>
      </p:sp>
      <p:sp>
        <p:nvSpPr>
          <p:cNvPr id="14" name="Textplatzhalter 8"/>
          <p:cNvSpPr>
            <a:spLocks noGrp="1"/>
          </p:cNvSpPr>
          <p:nvPr>
            <p:ph type="body" sz="quarter" idx="19"/>
          </p:nvPr>
        </p:nvSpPr>
        <p:spPr>
          <a:xfrm>
            <a:off x="6048374" y="4905163"/>
            <a:ext cx="2663825" cy="115555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6505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gros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800" y="404813"/>
            <a:ext cx="8280400" cy="5112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31801" y="5625244"/>
            <a:ext cx="8280400" cy="61204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124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D35B5-3A14-4703-965C-E535C1A6F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E14D68-3DB4-431E-BEA0-AB1EA8A1E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207E64-ED7F-4C78-A70F-AB4EF832A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2DF-46CB-4EBB-B1A6-4BCE1CCE61CE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A72CF2-F4E1-4B44-BFC0-49415DA4E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0A3E1-EC09-43B8-AEBA-CE030741C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3900-95CF-47BC-A4A9-BC0BAC99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5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C599A-39CE-4012-9BFF-27ADEC676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19D204-86FA-4131-91B1-133C1DDFE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6E6CAC-0C72-4181-9A5F-4A64B32BB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2DF-46CB-4EBB-B1A6-4BCE1CCE61CE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0D753-5D63-43F0-9D3B-80F184616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CF0C20-0564-4267-88A3-90A237099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3900-95CF-47BC-A4A9-BC0BAC99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02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31B21-02C2-BA3A-CF2C-9C355ABF0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B2F00-A89C-5153-5DB5-D928717B8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857E8-24EB-E3B2-ABDD-A463ACFEE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A9AB4-B9D0-0405-98F3-015F0CAEF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6E953-8D56-D194-57C3-7CAB8C27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23374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41B08-1EB6-4293-AB93-6DC67D2C0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46F03-D9C5-407C-B976-8FEC4DD2E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54D2E-8DBA-4200-9A9E-767DD1957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2DF-46CB-4EBB-B1A6-4BCE1CCE61CE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8A4C1-FC70-4013-A553-A93B387FE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D7FFC-CD22-4699-BE2D-CBE7DAF2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3900-95CF-47BC-A4A9-BC0BAC99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0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8D2AB-101A-4E60-9C77-6A9176EA5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3A846-3BB8-4FFA-A75E-455F79C1A8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273E44-7E01-49D1-84A9-9F95552B34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BDB856-3F65-4F38-B3D1-31BB0E66C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2DF-46CB-4EBB-B1A6-4BCE1CCE61CE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1C09F4-450C-4D78-9364-9B9B51695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AD526-E88D-47A6-8BBD-615AB907B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3900-95CF-47BC-A4A9-BC0BAC99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3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D1D02-9088-4379-9809-6E8DAD02B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28A33-941E-493C-A8E8-CC5CB1306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CA0F0-4E46-48D8-B1D3-68AEDF9B7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A7FDB-AA71-4A67-A3A7-C7A1BB55C2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8B0FEF-4E10-41A7-BB64-35567CA7F4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6C8A80-C20F-406E-BDB0-76967E015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2DF-46CB-4EBB-B1A6-4BCE1CCE61CE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35FFF3-E7F1-41B4-B0CC-8B8D313B8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B72C1C-C2F6-49A6-A3A7-B304ACF70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3900-95CF-47BC-A4A9-BC0BAC99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37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C724-90E2-482D-84DF-310070DDF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9A027E-FBA2-440F-B1B1-2D8A50268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2DF-46CB-4EBB-B1A6-4BCE1CCE61CE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832E02-47B2-456C-97E4-930D4217A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320DA-C401-49B5-B8E0-9F39176E6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3900-95CF-47BC-A4A9-BC0BAC99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69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C1EC64-4541-4DEB-AE87-9778DCD6E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2DF-46CB-4EBB-B1A6-4BCE1CCE61CE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435F16-1CA7-441F-B85E-EAF66D36C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201A1-BD27-48B2-9CEC-AF5781B78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3900-95CF-47BC-A4A9-BC0BAC99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3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BD22E-56FD-493F-AB2D-1F1E9FA52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4DEF6-963C-407D-AFFF-E194B66AF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BAC8D4-4DD6-4BA4-8AFC-0291E7F368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EE9E6D-F12D-415B-BB4A-766D4B0AB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2DF-46CB-4EBB-B1A6-4BCE1CCE61CE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F8128B-0F4E-441D-98DC-57E0A6E4E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041C4E-5800-4F6E-B039-E62731354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3900-95CF-47BC-A4A9-BC0BAC99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1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EC239-7CBE-4AA2-AB53-D487D022B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D76986D-A4CC-4FA4-8BBC-2C0529AE08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B16E91-8850-478D-A0A4-9BF650794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E67C3-E810-4986-B3BE-DD7FD8F1C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2DF-46CB-4EBB-B1A6-4BCE1CCE61CE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3C1023-E925-4B93-B35A-FC437ADDD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051C32-6EF8-4D28-8089-E2FB55D3E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3900-95CF-47BC-A4A9-BC0BAC99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2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AA73B-F086-42DF-86E1-F307736B2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D954DE-13C9-4D10-A64D-73442A1EE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E2BF9-E63F-4A1A-90B7-2A1E3F265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2DF-46CB-4EBB-B1A6-4BCE1CCE61CE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5CC51-934E-4E70-AFEC-7F56F8E01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72190-6912-4338-82B9-A67C7CCA5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3900-95CF-47BC-A4A9-BC0BAC99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80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6925FC-DD57-4DAE-923A-C0E5793318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8A99F2-4EDF-4841-B8B2-6C6EE2625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F9898-FA63-444F-9D90-E4C3C2A86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D82DF-46CB-4EBB-B1A6-4BCE1CCE61CE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39783-EA5A-4166-A1A5-A293486B0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F2DCB-F8F3-4172-83B3-F736C165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E13900-95CF-47BC-A4A9-BC0BAC99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EF2B5-58C9-190D-4056-41A609A07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44E8B-6221-26A4-F24D-44F4691AE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EDC3C-6848-CA52-34CB-A6A737D64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EB941-14B0-9C2F-4BF3-C6F46E27C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1F842-9FBF-4BE9-46A3-2025938F1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7424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AB03-B596-C968-BA1E-497A7876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0D6B6-7606-9E0C-1A46-3D8C17D9CC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E8A508-5842-8F6A-BA7B-7BB742DEC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583A5-C65E-2396-5BD0-6C374CC00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B083F-AB55-C533-30B4-34E15EF9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74E9F-2D98-372B-9455-52C273A5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184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8648-DF7F-39B2-212E-D711BAC4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FB1EB-1AE6-FB5F-6EE7-83869E9CE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469ED-F40E-B016-3B61-28714BFE0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C3E6D4-6CD2-B63F-AD7C-2BC2E69E00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0F733B-8800-173A-784E-BC90487D73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154725-D5BB-32FB-4A97-4D1A3C392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850AB7-0215-541E-BCD6-78A0B3F36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C75FC6-AD2D-EDCD-3AE3-22476F96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7623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A5A06-E2C1-9F83-DA90-67462690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9BC02-D95E-EF4D-8269-C2B13A68F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7F70DC-11BD-9EB5-7D10-15065EC1E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316CD-1EB0-335F-32F6-ED995491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0767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369F00-DD1D-E7E4-939D-4771F2099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7FD481-5846-3FC1-4AE3-4EFA727CA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78E36-E9B9-0BB6-424C-0CFA213D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0356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7A856-00DF-4E95-6167-4EB3B1FB0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4D559-3CBA-D372-0CCE-83A741D15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9E439-09DF-1B62-AD20-CE3FC7852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757852-157B-D51F-D5E0-2BBF9EE45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AEDC3-AF3D-CEED-B1DB-996A7248A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64966-5DF3-C263-7A0F-55F0CD3F9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3862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092DF-992C-237F-B954-13D06EC4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BCCA40-7018-422F-B8AA-614E9ADA9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32FB7B-69C9-408E-B781-0810FCAF2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232E5-01A9-A985-5235-24F8CCB0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13EAF8-6104-15FF-5C2B-E855D419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22593-0188-62E3-846A-C6E5379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603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D7137B-155F-2237-D788-26BED2362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C406D-C6B9-5957-A084-FA012EC11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73BB7-5D63-B5BF-D85C-023916831A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714F4-E3B7-3C50-0CC4-9B8D0B2A3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0C538-3ACE-9B02-3102-1D47CC2BA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5188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EC4FD8-E5BB-4055-89FC-4453C8A30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E62E3-EC29-45AA-A285-69C6DDB85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96C42-9B55-45DF-A7B7-25D8E6958C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CD82DF-46CB-4EBB-B1A6-4BCE1CCE61CE}" type="datetimeFigureOut">
              <a:rPr lang="en-US" smtClean="0"/>
              <a:t>4/10/2024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63235-DD25-42FA-BEFE-DF6385B80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7B5DE-7B01-4847-92B4-4FE32B36AF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E13900-95CF-47BC-A4A9-BC0BAC995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30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20.jpe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1.png"/><Relationship Id="rId3" Type="http://schemas.openxmlformats.org/officeDocument/2006/relationships/image" Target="../media/image5.jpeg"/><Relationship Id="rId7" Type="http://schemas.openxmlformats.org/officeDocument/2006/relationships/image" Target="../media/image8.png"/><Relationship Id="rId12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0.png"/><Relationship Id="rId5" Type="http://schemas.openxmlformats.org/officeDocument/2006/relationships/image" Target="../media/image7.jpeg"/><Relationship Id="rId10" Type="http://schemas.openxmlformats.org/officeDocument/2006/relationships/image" Target="../media/image10.png"/><Relationship Id="rId4" Type="http://schemas.openxmlformats.org/officeDocument/2006/relationships/image" Target="../media/image6.jpe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6FD23A-D8DB-AF1C-B859-415A8DB21152}"/>
              </a:ext>
            </a:extLst>
          </p:cNvPr>
          <p:cNvSpPr/>
          <p:nvPr/>
        </p:nvSpPr>
        <p:spPr>
          <a:xfrm>
            <a:off x="0" y="404664"/>
            <a:ext cx="8001000" cy="5184576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0" dirty="0"/>
              <a:t>Kniffeliger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err="1"/>
              <a:t>Anisja</a:t>
            </a:r>
            <a:r>
              <a:rPr lang="de-CH" dirty="0"/>
              <a:t>, Dominique, Lina, Riccardo</a:t>
            </a:r>
          </a:p>
        </p:txBody>
      </p:sp>
    </p:spTree>
    <p:extLst>
      <p:ext uri="{BB962C8B-B14F-4D97-AF65-F5344CB8AC3E}">
        <p14:creationId xmlns:p14="http://schemas.microsoft.com/office/powerpoint/2010/main" val="96454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F26647-12F4-09F5-47FC-44BB53D11065}"/>
              </a:ext>
            </a:extLst>
          </p:cNvPr>
          <p:cNvSpPr/>
          <p:nvPr/>
        </p:nvSpPr>
        <p:spPr>
          <a:xfrm>
            <a:off x="0" y="548680"/>
            <a:ext cx="4932040" cy="936104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B7C60-C63C-6A67-81C8-5B05366B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Zeitplan</a:t>
            </a:r>
            <a:r>
              <a:rPr lang="en-GB" dirty="0"/>
              <a:t>: revamped</a:t>
            </a:r>
            <a:endParaRPr lang="en-D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0F180C-EF25-ABDC-4945-12EE079DE684}"/>
              </a:ext>
            </a:extLst>
          </p:cNvPr>
          <p:cNvCxnSpPr>
            <a:cxnSpLocks/>
          </p:cNvCxnSpPr>
          <p:nvPr/>
        </p:nvCxnSpPr>
        <p:spPr>
          <a:xfrm>
            <a:off x="460843" y="3212976"/>
            <a:ext cx="805450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7F52DB-D71A-F7EA-BFE7-CDA3C4F7A1C5}"/>
              </a:ext>
            </a:extLst>
          </p:cNvPr>
          <p:cNvCxnSpPr/>
          <p:nvPr/>
        </p:nvCxnSpPr>
        <p:spPr>
          <a:xfrm>
            <a:off x="4211960" y="3083012"/>
            <a:ext cx="0" cy="360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C4D6E2-A008-6574-1BE3-CDF5487EBF4E}"/>
              </a:ext>
            </a:extLst>
          </p:cNvPr>
          <p:cNvCxnSpPr/>
          <p:nvPr/>
        </p:nvCxnSpPr>
        <p:spPr>
          <a:xfrm>
            <a:off x="7956376" y="3068960"/>
            <a:ext cx="0" cy="360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7BF6D0-A2D5-7782-1ACA-D4872C5A06DB}"/>
              </a:ext>
            </a:extLst>
          </p:cNvPr>
          <p:cNvCxnSpPr/>
          <p:nvPr/>
        </p:nvCxnSpPr>
        <p:spPr>
          <a:xfrm>
            <a:off x="6228184" y="3068960"/>
            <a:ext cx="0" cy="360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5A770F3-9D8E-A52D-B9A5-52E811C950EF}"/>
              </a:ext>
            </a:extLst>
          </p:cNvPr>
          <p:cNvCxnSpPr/>
          <p:nvPr/>
        </p:nvCxnSpPr>
        <p:spPr>
          <a:xfrm>
            <a:off x="628650" y="3083012"/>
            <a:ext cx="0" cy="360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3E034A4-4DBD-9C11-5A36-45183E8C9B03}"/>
              </a:ext>
            </a:extLst>
          </p:cNvPr>
          <p:cNvCxnSpPr/>
          <p:nvPr/>
        </p:nvCxnSpPr>
        <p:spPr>
          <a:xfrm>
            <a:off x="2339752" y="3083012"/>
            <a:ext cx="0" cy="360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6882218-7E3C-528C-0A66-B366AC070F8D}"/>
              </a:ext>
            </a:extLst>
          </p:cNvPr>
          <p:cNvSpPr txBox="1"/>
          <p:nvPr/>
        </p:nvSpPr>
        <p:spPr>
          <a:xfrm>
            <a:off x="628650" y="3983083"/>
            <a:ext cx="3859446" cy="369332"/>
          </a:xfrm>
          <a:prstGeom prst="rect">
            <a:avLst/>
          </a:prstGeom>
          <a:solidFill>
            <a:srgbClr val="A5D7D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 Server/Client</a:t>
            </a:r>
            <a:endParaRPr lang="en-D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A6B1BB-2777-B7EE-1C45-82293376A5A8}"/>
              </a:ext>
            </a:extLst>
          </p:cNvPr>
          <p:cNvSpPr txBox="1"/>
          <p:nvPr/>
        </p:nvSpPr>
        <p:spPr>
          <a:xfrm>
            <a:off x="1187623" y="4609089"/>
            <a:ext cx="3300473" cy="369332"/>
          </a:xfrm>
          <a:prstGeom prst="rect">
            <a:avLst/>
          </a:prstGeom>
          <a:solidFill>
            <a:srgbClr val="A5D7D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Spiellogik</a:t>
            </a:r>
            <a:endParaRPr lang="en-D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4D8250-CA03-5C0A-D42F-488D26F6E65E}"/>
              </a:ext>
            </a:extLst>
          </p:cNvPr>
          <p:cNvSpPr txBox="1"/>
          <p:nvPr/>
        </p:nvSpPr>
        <p:spPr>
          <a:xfrm>
            <a:off x="2267744" y="5251266"/>
            <a:ext cx="4824536" cy="369332"/>
          </a:xfrm>
          <a:prstGeom prst="rect">
            <a:avLst/>
          </a:prstGeom>
          <a:solidFill>
            <a:srgbClr val="A5D7D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GUI</a:t>
            </a:r>
            <a:endParaRPr lang="en-D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9C008B-D324-6677-B6F5-E49B01D93D82}"/>
              </a:ext>
            </a:extLst>
          </p:cNvPr>
          <p:cNvSpPr txBox="1"/>
          <p:nvPr/>
        </p:nvSpPr>
        <p:spPr>
          <a:xfrm>
            <a:off x="1187623" y="5877272"/>
            <a:ext cx="3300473" cy="369332"/>
          </a:xfrm>
          <a:prstGeom prst="rect">
            <a:avLst/>
          </a:prstGeom>
          <a:solidFill>
            <a:srgbClr val="A5D7D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Tests</a:t>
            </a:r>
            <a:endParaRPr lang="en-D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5BE7C6-E06A-C1B7-378F-FABD192A4FD4}"/>
              </a:ext>
            </a:extLst>
          </p:cNvPr>
          <p:cNvSpPr txBox="1"/>
          <p:nvPr/>
        </p:nvSpPr>
        <p:spPr>
          <a:xfrm>
            <a:off x="4983049" y="4568470"/>
            <a:ext cx="2973328" cy="369332"/>
          </a:xfrm>
          <a:prstGeom prst="rect">
            <a:avLst/>
          </a:prstGeom>
          <a:solidFill>
            <a:srgbClr val="A5D7D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Extras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D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CE9930-1FCC-2D3B-E85C-5E31C396E7ED}"/>
              </a:ext>
            </a:extLst>
          </p:cNvPr>
          <p:cNvSpPr txBox="1"/>
          <p:nvPr/>
        </p:nvSpPr>
        <p:spPr>
          <a:xfrm>
            <a:off x="323528" y="2636912"/>
            <a:ext cx="64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MS1</a:t>
            </a:r>
            <a:endParaRPr lang="en-D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C0EDF2-2C6A-8B01-5262-4C0A859D10F5}"/>
              </a:ext>
            </a:extLst>
          </p:cNvPr>
          <p:cNvSpPr txBox="1"/>
          <p:nvPr/>
        </p:nvSpPr>
        <p:spPr>
          <a:xfrm>
            <a:off x="2095312" y="2655291"/>
            <a:ext cx="643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MS2</a:t>
            </a:r>
            <a:endParaRPr lang="en-D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842FD9-AC98-9515-A424-0C66C970E99F}"/>
              </a:ext>
            </a:extLst>
          </p:cNvPr>
          <p:cNvSpPr txBox="1"/>
          <p:nvPr/>
        </p:nvSpPr>
        <p:spPr>
          <a:xfrm>
            <a:off x="3924873" y="2648698"/>
            <a:ext cx="64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MS3</a:t>
            </a:r>
            <a:endParaRPr lang="en-DE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BA3783-C749-D8BE-B914-86938030A93B}"/>
              </a:ext>
            </a:extLst>
          </p:cNvPr>
          <p:cNvSpPr txBox="1"/>
          <p:nvPr/>
        </p:nvSpPr>
        <p:spPr>
          <a:xfrm>
            <a:off x="5906379" y="2676850"/>
            <a:ext cx="64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MS4</a:t>
            </a:r>
            <a:endParaRPr lang="en-D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C85C00-097B-3E55-A444-CDE6DAAFA8DD}"/>
              </a:ext>
            </a:extLst>
          </p:cNvPr>
          <p:cNvSpPr txBox="1"/>
          <p:nvPr/>
        </p:nvSpPr>
        <p:spPr>
          <a:xfrm>
            <a:off x="7596336" y="2676850"/>
            <a:ext cx="72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MS5</a:t>
            </a:r>
            <a:endParaRPr lang="en-DE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361A062-23E9-2DDE-0F41-F60EBFA00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3811826-9277-4232-A2B5-17D05DFC7392}" type="slidenum">
              <a:rPr lang="de-CH" smtClean="0"/>
              <a:pPr/>
              <a:t>10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16621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1ABA1F8-4A85-7A31-F149-323601B6D2A2}"/>
              </a:ext>
            </a:extLst>
          </p:cNvPr>
          <p:cNvSpPr/>
          <p:nvPr/>
        </p:nvSpPr>
        <p:spPr>
          <a:xfrm>
            <a:off x="0" y="548680"/>
            <a:ext cx="1691680" cy="936104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DD851-CB46-1A1B-CA81-60A09515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QA</a:t>
            </a:r>
            <a:endParaRPr lang="de-DE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70BF115-3C4A-9D7B-E3EA-C965E4555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3811826-9277-4232-A2B5-17D05DFC7392}" type="slidenum">
              <a:rPr lang="de-CH" smtClean="0"/>
              <a:pPr/>
              <a:t>11</a:t>
            </a:fld>
            <a:endParaRPr lang="de-CH" dirty="0"/>
          </a:p>
        </p:txBody>
      </p:sp>
      <p:pic>
        <p:nvPicPr>
          <p:cNvPr id="4" name="Picture 3" descr="A graph of lines of code&#10;&#10;Description automatically generated">
            <a:extLst>
              <a:ext uri="{FF2B5EF4-FFF2-40B4-BE49-F238E27FC236}">
                <a16:creationId xmlns:a16="http://schemas.microsoft.com/office/drawing/2014/main" id="{AD16777C-654A-1504-896B-B4CC92B5B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08" y="1690689"/>
            <a:ext cx="7543750" cy="453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5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1ABA1F8-4A85-7A31-F149-323601B6D2A2}"/>
              </a:ext>
            </a:extLst>
          </p:cNvPr>
          <p:cNvSpPr/>
          <p:nvPr/>
        </p:nvSpPr>
        <p:spPr>
          <a:xfrm>
            <a:off x="0" y="548680"/>
            <a:ext cx="1691680" cy="936104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DD851-CB46-1A1B-CA81-60A09515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QA</a:t>
            </a:r>
            <a:endParaRPr lang="de-DE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685CE20-8781-5705-5EE9-95E8B9474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3811826-9277-4232-A2B5-17D05DFC7392}" type="slidenum">
              <a:rPr lang="de-CH" smtClean="0"/>
              <a:pPr/>
              <a:t>12</a:t>
            </a:fld>
            <a:endParaRPr lang="de-CH" dirty="0"/>
          </a:p>
        </p:txBody>
      </p:sp>
      <p:pic>
        <p:nvPicPr>
          <p:cNvPr id="8" name="Picture 7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BBEBED2-844A-4B3E-43CE-DB9ABBA85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22743"/>
            <a:ext cx="7382863" cy="443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4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1ABA1F8-4A85-7A31-F149-323601B6D2A2}"/>
              </a:ext>
            </a:extLst>
          </p:cNvPr>
          <p:cNvSpPr/>
          <p:nvPr/>
        </p:nvSpPr>
        <p:spPr>
          <a:xfrm>
            <a:off x="0" y="548680"/>
            <a:ext cx="1691680" cy="936104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DD851-CB46-1A1B-CA81-60A095158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QA</a:t>
            </a:r>
            <a:endParaRPr lang="de-DE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F0C26E5-03C8-E5BC-276F-3819B4383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3811826-9277-4232-A2B5-17D05DFC7392}" type="slidenum">
              <a:rPr lang="de-CH" smtClean="0"/>
              <a:pPr/>
              <a:t>13</a:t>
            </a:fld>
            <a:endParaRPr lang="de-CH" dirty="0"/>
          </a:p>
        </p:txBody>
      </p:sp>
      <p:pic>
        <p:nvPicPr>
          <p:cNvPr id="8" name="Picture 7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9DEB8943-7E3E-5256-D552-65D08D9F0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83" y="1803005"/>
            <a:ext cx="7376398" cy="444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56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5E08E11-0AC0-AF4C-E37F-9B9D4289BB3D}"/>
              </a:ext>
            </a:extLst>
          </p:cNvPr>
          <p:cNvSpPr/>
          <p:nvPr/>
        </p:nvSpPr>
        <p:spPr>
          <a:xfrm>
            <a:off x="0" y="548680"/>
            <a:ext cx="3635896" cy="936104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1D999-9E5D-13A7-21CB-E9CC7B34C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“Rules to code”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7845E-58DC-591E-5AF5-835129B37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14</a:t>
            </a:fld>
            <a:endParaRPr lang="de-CH" dirty="0"/>
          </a:p>
        </p:txBody>
      </p:sp>
      <p:pic>
        <p:nvPicPr>
          <p:cNvPr id="13" name="Picture 12" descr="A diagram of a computer game&#10;&#10;Description automatically generated">
            <a:extLst>
              <a:ext uri="{FF2B5EF4-FFF2-40B4-BE49-F238E27FC236}">
                <a16:creationId xmlns:a16="http://schemas.microsoft.com/office/drawing/2014/main" id="{544D4453-BB2A-029D-2E0D-CE9370857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97" y="1787978"/>
            <a:ext cx="7411606" cy="444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8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5E08E11-0AC0-AF4C-E37F-9B9D4289BB3D}"/>
              </a:ext>
            </a:extLst>
          </p:cNvPr>
          <p:cNvSpPr/>
          <p:nvPr/>
        </p:nvSpPr>
        <p:spPr>
          <a:xfrm>
            <a:off x="0" y="548680"/>
            <a:ext cx="3635896" cy="936104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1D999-9E5D-13A7-21CB-E9CC7B34C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“Rules to code”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7845E-58DC-591E-5AF5-835129B37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15</a:t>
            </a:fld>
            <a:endParaRPr lang="de-CH" dirty="0"/>
          </a:p>
        </p:txBody>
      </p:sp>
      <p:pic>
        <p:nvPicPr>
          <p:cNvPr id="4" name="Picture 3" descr="A diagram of a game&#10;&#10;Description automatically generated">
            <a:extLst>
              <a:ext uri="{FF2B5EF4-FFF2-40B4-BE49-F238E27FC236}">
                <a16:creationId xmlns:a16="http://schemas.microsoft.com/office/drawing/2014/main" id="{CC3CB8F4-72D1-511E-44C9-5E2F7F2AF5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11" y="1712506"/>
            <a:ext cx="75057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2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073A96-E15C-28AE-B4D3-07C069CB0BEB}"/>
              </a:ext>
            </a:extLst>
          </p:cNvPr>
          <p:cNvSpPr/>
          <p:nvPr/>
        </p:nvSpPr>
        <p:spPr>
          <a:xfrm>
            <a:off x="0" y="548680"/>
            <a:ext cx="3635896" cy="936104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9D2CF-CE03-2AE7-2A93-426866C2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“Technology!”</a:t>
            </a:r>
            <a:endParaRPr lang="de-DE" dirty="0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EA02BD79-71D8-2AF8-E11F-01EBC311F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94305"/>
            <a:ext cx="1498848" cy="1505539"/>
          </a:xfrm>
          <a:prstGeom prst="rect">
            <a:avLst/>
          </a:prstGeom>
        </p:spPr>
      </p:pic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55AE9696-1BCA-989F-E4AD-63AC03B3F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3811826-9277-4232-A2B5-17D05DFC7392}" type="slidenum">
              <a:rPr lang="de-CH" smtClean="0"/>
              <a:pPr/>
              <a:t>16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03338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073A96-E15C-28AE-B4D3-07C069CB0BEB}"/>
              </a:ext>
            </a:extLst>
          </p:cNvPr>
          <p:cNvSpPr/>
          <p:nvPr/>
        </p:nvSpPr>
        <p:spPr>
          <a:xfrm>
            <a:off x="0" y="548680"/>
            <a:ext cx="3635896" cy="936104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9D2CF-CE03-2AE7-2A93-426866C2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“Technology!”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92E9D-AD9E-B562-A343-F9DB55FC6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17</a:t>
            </a:fld>
            <a:endParaRPr lang="de-CH" dirty="0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EA02BD79-71D8-2AF8-E11F-01EBC311F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94305"/>
            <a:ext cx="1498848" cy="1505539"/>
          </a:xfrm>
          <a:prstGeom prst="rect">
            <a:avLst/>
          </a:prstGeom>
        </p:spPr>
      </p:pic>
      <p:pic>
        <p:nvPicPr>
          <p:cNvPr id="10" name="Picture 9" descr="A blue file with white lines&#10;&#10;Description automatically generated">
            <a:extLst>
              <a:ext uri="{FF2B5EF4-FFF2-40B4-BE49-F238E27FC236}">
                <a16:creationId xmlns:a16="http://schemas.microsoft.com/office/drawing/2014/main" id="{A170465D-635A-7981-195C-823F18DBC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948" y="3603461"/>
            <a:ext cx="1287587" cy="128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429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073A96-E15C-28AE-B4D3-07C069CB0BEB}"/>
              </a:ext>
            </a:extLst>
          </p:cNvPr>
          <p:cNvSpPr/>
          <p:nvPr/>
        </p:nvSpPr>
        <p:spPr>
          <a:xfrm>
            <a:off x="0" y="548680"/>
            <a:ext cx="3635896" cy="936104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9D2CF-CE03-2AE7-2A93-426866C2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“Technology!”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92E9D-AD9E-B562-A343-F9DB55FC6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18</a:t>
            </a:fld>
            <a:endParaRPr lang="de-CH" dirty="0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EA02BD79-71D8-2AF8-E11F-01EBC311F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94305"/>
            <a:ext cx="1498848" cy="1505539"/>
          </a:xfrm>
          <a:prstGeom prst="rect">
            <a:avLst/>
          </a:prstGeom>
        </p:spPr>
      </p:pic>
      <p:pic>
        <p:nvPicPr>
          <p:cNvPr id="10" name="Picture 9" descr="A blue file with white lines&#10;&#10;Description automatically generated">
            <a:extLst>
              <a:ext uri="{FF2B5EF4-FFF2-40B4-BE49-F238E27FC236}">
                <a16:creationId xmlns:a16="http://schemas.microsoft.com/office/drawing/2014/main" id="{A170465D-635A-7981-195C-823F18DBC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948" y="3603461"/>
            <a:ext cx="1287587" cy="1287587"/>
          </a:xfrm>
          <a:prstGeom prst="rect">
            <a:avLst/>
          </a:prstGeom>
        </p:spPr>
      </p:pic>
      <p:pic>
        <p:nvPicPr>
          <p:cNvPr id="16" name="Picture 1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7F631B5-0E6D-AB98-9B95-7DFD284F0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08" y="1690689"/>
            <a:ext cx="2641004" cy="197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81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073A96-E15C-28AE-B4D3-07C069CB0BEB}"/>
              </a:ext>
            </a:extLst>
          </p:cNvPr>
          <p:cNvSpPr/>
          <p:nvPr/>
        </p:nvSpPr>
        <p:spPr>
          <a:xfrm>
            <a:off x="0" y="548680"/>
            <a:ext cx="3635896" cy="936104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9D2CF-CE03-2AE7-2A93-426866C2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“Technology!”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92E9D-AD9E-B562-A343-F9DB55FC6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19</a:t>
            </a:fld>
            <a:endParaRPr lang="de-CH" dirty="0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EA02BD79-71D8-2AF8-E11F-01EBC311F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94305"/>
            <a:ext cx="1498848" cy="1505539"/>
          </a:xfrm>
          <a:prstGeom prst="rect">
            <a:avLst/>
          </a:prstGeom>
        </p:spPr>
      </p:pic>
      <p:pic>
        <p:nvPicPr>
          <p:cNvPr id="10" name="Picture 9" descr="A blue file with white lines&#10;&#10;Description automatically generated">
            <a:extLst>
              <a:ext uri="{FF2B5EF4-FFF2-40B4-BE49-F238E27FC236}">
                <a16:creationId xmlns:a16="http://schemas.microsoft.com/office/drawing/2014/main" id="{A170465D-635A-7981-195C-823F18DBC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948" y="3603461"/>
            <a:ext cx="1287587" cy="1287587"/>
          </a:xfrm>
          <a:prstGeom prst="rect">
            <a:avLst/>
          </a:prstGeom>
        </p:spPr>
      </p:pic>
      <p:pic>
        <p:nvPicPr>
          <p:cNvPr id="14" name="Picture 13" descr="A blue and purple circle with white text&#10;&#10;Description automatically generated">
            <a:extLst>
              <a:ext uri="{FF2B5EF4-FFF2-40B4-BE49-F238E27FC236}">
                <a16:creationId xmlns:a16="http://schemas.microsoft.com/office/drawing/2014/main" id="{BD104688-1B43-027A-0132-089AF35B4C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653" y="3531452"/>
            <a:ext cx="1431603" cy="1431603"/>
          </a:xfrm>
          <a:prstGeom prst="rect">
            <a:avLst/>
          </a:prstGeom>
        </p:spPr>
      </p:pic>
      <p:pic>
        <p:nvPicPr>
          <p:cNvPr id="16" name="Picture 1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7F631B5-0E6D-AB98-9B95-7DFD284F02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08" y="1690689"/>
            <a:ext cx="2641004" cy="197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67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315A44F-1425-D62B-F240-7241BC4CE21B}"/>
              </a:ext>
            </a:extLst>
          </p:cNvPr>
          <p:cNvSpPr/>
          <p:nvPr/>
        </p:nvSpPr>
        <p:spPr>
          <a:xfrm>
            <a:off x="-36512" y="562432"/>
            <a:ext cx="4248472" cy="864096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D4BF9BCD-A8B2-0564-9B96-BD8EBCE3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Mockup</a:t>
            </a:r>
            <a:r>
              <a:rPr lang="en-GB" dirty="0"/>
              <a:t>/</a:t>
            </a:r>
            <a:r>
              <a:rPr lang="en-GB" dirty="0" err="1"/>
              <a:t>Regeln</a:t>
            </a:r>
            <a:endParaRPr lang="en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2</a:t>
            </a:fld>
            <a:endParaRPr lang="de-CH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4B3211-D219-EEA1-9A21-1522B8215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2" y="1548139"/>
            <a:ext cx="8676456" cy="51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2073A96-E15C-28AE-B4D3-07C069CB0BEB}"/>
              </a:ext>
            </a:extLst>
          </p:cNvPr>
          <p:cNvSpPr/>
          <p:nvPr/>
        </p:nvSpPr>
        <p:spPr>
          <a:xfrm>
            <a:off x="0" y="548680"/>
            <a:ext cx="3635896" cy="936104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99D2CF-CE03-2AE7-2A93-426866C2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“Technology!”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292E9D-AD9E-B562-A343-F9DB55FC6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20</a:t>
            </a:fld>
            <a:endParaRPr lang="de-CH" dirty="0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EA02BD79-71D8-2AF8-E11F-01EBC311F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94305"/>
            <a:ext cx="1498848" cy="1505539"/>
          </a:xfrm>
          <a:prstGeom prst="rect">
            <a:avLst/>
          </a:prstGeom>
        </p:spPr>
      </p:pic>
      <p:pic>
        <p:nvPicPr>
          <p:cNvPr id="10" name="Picture 9" descr="A blue file with white lines&#10;&#10;Description automatically generated">
            <a:extLst>
              <a:ext uri="{FF2B5EF4-FFF2-40B4-BE49-F238E27FC236}">
                <a16:creationId xmlns:a16="http://schemas.microsoft.com/office/drawing/2014/main" id="{A170465D-635A-7981-195C-823F18DBC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948" y="3603461"/>
            <a:ext cx="1287587" cy="1287587"/>
          </a:xfrm>
          <a:prstGeom prst="rect">
            <a:avLst/>
          </a:prstGeom>
        </p:spPr>
      </p:pic>
      <p:pic>
        <p:nvPicPr>
          <p:cNvPr id="12" name="Picture 11" descr="A colorful logo on a black background&#10;&#10;Description automatically generated">
            <a:extLst>
              <a:ext uri="{FF2B5EF4-FFF2-40B4-BE49-F238E27FC236}">
                <a16:creationId xmlns:a16="http://schemas.microsoft.com/office/drawing/2014/main" id="{7A2034D0-6D27-1C45-4606-795B224D7D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272" y="1894305"/>
            <a:ext cx="2376264" cy="1330708"/>
          </a:xfrm>
          <a:prstGeom prst="rect">
            <a:avLst/>
          </a:prstGeom>
        </p:spPr>
      </p:pic>
      <p:pic>
        <p:nvPicPr>
          <p:cNvPr id="14" name="Picture 13" descr="A blue and purple circle with white text&#10;&#10;Description automatically generated">
            <a:extLst>
              <a:ext uri="{FF2B5EF4-FFF2-40B4-BE49-F238E27FC236}">
                <a16:creationId xmlns:a16="http://schemas.microsoft.com/office/drawing/2014/main" id="{BD104688-1B43-027A-0132-089AF35B4C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653" y="3531452"/>
            <a:ext cx="1431603" cy="1431603"/>
          </a:xfrm>
          <a:prstGeom prst="rect">
            <a:avLst/>
          </a:prstGeom>
        </p:spPr>
      </p:pic>
      <p:pic>
        <p:nvPicPr>
          <p:cNvPr id="16" name="Picture 1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7F631B5-0E6D-AB98-9B95-7DFD284F02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108" y="1690689"/>
            <a:ext cx="2641004" cy="197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59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5D7FA4C-97DD-AFFE-C806-9E113B412AB8}"/>
              </a:ext>
            </a:extLst>
          </p:cNvPr>
          <p:cNvSpPr txBox="1"/>
          <p:nvPr/>
        </p:nvSpPr>
        <p:spPr>
          <a:xfrm>
            <a:off x="2663788" y="2967335"/>
            <a:ext cx="3816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/>
              <a:t>DEMO</a:t>
            </a:r>
            <a:endParaRPr lang="de-DE" sz="60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 descr="Dice 6 Sided 16mm">
                <a:extLst>
                  <a:ext uri="{FF2B5EF4-FFF2-40B4-BE49-F238E27FC236}">
                    <a16:creationId xmlns:a16="http://schemas.microsoft.com/office/drawing/2014/main" id="{674B907E-FA85-93CE-E3F9-2EFB540677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30805"/>
                  </p:ext>
                </p:extLst>
              </p:nvPr>
            </p:nvGraphicFramePr>
            <p:xfrm>
              <a:off x="-2772816" y="-3100785"/>
              <a:ext cx="3624714" cy="37198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24714" cy="3719850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5663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3524635" ay="1512643" az="210360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242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 descr="Dice 6 Sided 16mm">
                <a:extLst>
                  <a:ext uri="{FF2B5EF4-FFF2-40B4-BE49-F238E27FC236}">
                    <a16:creationId xmlns:a16="http://schemas.microsoft.com/office/drawing/2014/main" id="{674B907E-FA85-93CE-E3F9-2EFB540677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772816" y="-3100785"/>
                <a:ext cx="3624714" cy="3719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Dice 6 Sided 16mm">
                <a:extLst>
                  <a:ext uri="{FF2B5EF4-FFF2-40B4-BE49-F238E27FC236}">
                    <a16:creationId xmlns:a16="http://schemas.microsoft.com/office/drawing/2014/main" id="{ED1EFA73-23CC-5AAA-C557-F4316B909BD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11825095"/>
                  </p:ext>
                </p:extLst>
              </p:nvPr>
            </p:nvGraphicFramePr>
            <p:xfrm>
              <a:off x="6015195" y="-2625107"/>
              <a:ext cx="3282229" cy="324417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82229" cy="3244172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5663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2627546" ay="267750" az="25595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242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Dice 6 Sided 16mm">
                <a:extLst>
                  <a:ext uri="{FF2B5EF4-FFF2-40B4-BE49-F238E27FC236}">
                    <a16:creationId xmlns:a16="http://schemas.microsoft.com/office/drawing/2014/main" id="{ED1EFA73-23CC-5AAA-C557-F4316B909BD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15195" y="-2625107"/>
                <a:ext cx="3282229" cy="32441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Dice 6 Sided 16mm">
                <a:extLst>
                  <a:ext uri="{FF2B5EF4-FFF2-40B4-BE49-F238E27FC236}">
                    <a16:creationId xmlns:a16="http://schemas.microsoft.com/office/drawing/2014/main" id="{11C2F7C3-E1D3-B1B9-7A42-7DBE339026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76224047"/>
                  </p:ext>
                </p:extLst>
              </p:nvPr>
            </p:nvGraphicFramePr>
            <p:xfrm>
              <a:off x="2663788" y="-3122489"/>
              <a:ext cx="2755341" cy="275534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55341" cy="2755341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65663" d="1000000"/>
                    <am3d:preTrans dx="-34" dy="-17999946" dz="57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0242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Dice 6 Sided 16mm">
                <a:extLst>
                  <a:ext uri="{FF2B5EF4-FFF2-40B4-BE49-F238E27FC236}">
                    <a16:creationId xmlns:a16="http://schemas.microsoft.com/office/drawing/2014/main" id="{11C2F7C3-E1D3-B1B9-7A42-7DBE339026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63788" y="-3122489"/>
                <a:ext cx="2755341" cy="2755341"/>
              </a:xfrm>
              <a:prstGeom prst="rect">
                <a:avLst/>
              </a:prstGeom>
            </p:spPr>
          </p:pic>
        </mc:Fallback>
      </mc:AlternateContent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787499E-BA66-40AF-074E-BF9A1DD3A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3811826-9277-4232-A2B5-17D05DFC7392}" type="slidenum">
              <a:rPr lang="de-CH" smtClean="0"/>
              <a:pPr/>
              <a:t>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4516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3 0.01227 L -0.1323 0.0125 C -0.14341 0.01922 -0.15539 0.02431 -0.16563 0.03287 C -0.2125 0.07199 -0.17743 0.05811 -0.20417 0.06713 C -0.21302 0.07871 -0.2132 0.07986 -0.22466 0.09098 C -0.22969 0.09584 -0.23542 0.09931 -0.24011 0.10463 C -0.24914 0.11528 -0.25712 0.12755 -0.26563 0.13889 C -0.2691 0.14352 -0.27292 0.14769 -0.27605 0.15255 C -0.28021 0.15926 -0.2842 0.16598 -0.28872 0.17292 C -0.31997 0.21783 -0.3066 0.18658 -0.35035 0.26181 C -0.35625 0.27199 -0.36198 0.28264 -0.36823 0.2926 C -0.37153 0.29746 -0.37587 0.3007 -0.37865 0.30625 C -0.38282 0.31459 -0.38438 0.325 -0.38872 0.33357 C -0.4033 0.36158 -0.41945 0.38843 -0.4349 0.41551 C -0.44688 0.43611 -0.44618 0.43241 -0.45799 0.45649 C -0.46337 0.46783 -0.46789 0.4794 -0.47361 0.49074 C -0.47986 0.50371 -0.4875 0.51528 -0.49393 0.52848 C -0.50052 0.54167 -0.50504 0.55649 -0.51181 0.56945 C -0.51702 0.5794 -0.52518 0.58635 -0.52986 0.59676 C -0.54236 0.62524 -0.55243 0.65579 -0.5632 0.68565 C -0.56771 0.69792 -0.5724 0.71019 -0.57605 0.72315 C -0.59497 0.79306 -0.57657 0.72871 -0.59896 0.79838 C -0.60261 0.80973 -0.60556 0.82153 -0.6092 0.83264 C -0.6198 0.86389 -0.62205 0.86667 -0.6349 0.89399 C -0.64809 0.95579 -0.62813 0.86829 -0.65539 0.95903 C -0.66198 0.98102 -0.65851 0.97084 -0.66563 0.98982 C -0.67327 1.02986 -0.66111 0.9713 -0.67587 1.02061 C -0.67761 1.02616 -0.67743 1.03218 -0.67848 1.03774 C -0.67986 1.04468 -0.6823 1.05139 -0.68368 1.05834 C -0.68473 1.06389 -0.68507 1.06968 -0.68629 1.07547 C -0.68681 1.07894 -0.68802 1.08218 -0.68872 1.08565 C -0.68976 1.09005 -0.69045 1.09468 -0.69132 1.09931 C -0.69202 1.10278 -0.69323 1.10602 -0.69393 1.10949 C -0.6967 1.12315 -0.70157 1.15047 -0.70157 1.1507 C -0.7257 1.00695 -0.69566 1.17199 -0.72986 1.02755 C -0.73855 0.99074 -0.74809 0.91366 -0.76059 0.88056 C -0.76563 0.8669 -0.77136 0.85348 -0.77587 0.83959 C -0.78403 0.81574 -0.79028 0.79098 -0.79914 0.7676 C -0.80243 0.75857 -0.80469 0.74861 -0.8092 0.74028 C -0.81945 0.72223 -0.83056 0.70486 -0.84254 0.68889 C -0.85452 0.67315 -0.86511 0.6551 -0.87848 0.64121 C -0.88629 0.63311 -0.89341 0.62477 -0.90157 0.61713 C -0.91806 0.60186 -0.94011 0.58449 -0.95799 0.57292 C -0.96546 0.56783 -0.97344 0.56412 -0.98091 0.55926 C -0.98698 0.5551 -0.99271 0.54977 -0.99879 0.54537 C -1.0073 0.53959 -1.01598 0.53403 -1.02448 0.52848 C -1.02796 0.52616 -1.03091 0.52153 -1.03473 0.52153 L -1.05278 0.52153 " pathEditMode="relative" rAng="0" ptsTypes="AAAAAAAAAAAAAAAAAAAAAAAAAAAAAAAAAAAAAAAAAAAAAAAA">
                                      <p:cBhvr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024" y="5692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217 -0.01041 L 0.0217 -0.01041 C 0.03541 -0.0081 0.06892 -0.00393 0.08506 0.00301 C 0.14357 0.02848 0.11597 0.01875 0.15156 0.03866 C 0.15868 0.0426 0.16614 0.0456 0.17326 0.04977 C 0.19027 0.05949 0.21701 0.07732 0.23159 0.08982 C 0.25034 0.10579 0.26736 0.1257 0.28663 0.14074 C 0.296 0.14815 0.3059 0.15486 0.31493 0.16297 C 0.32916 0.17593 0.35763 0.20672 0.36996 0.22292 C 0.39097 0.25023 0.41562 0.27431 0.43159 0.30718 C 0.44774 0.34051 0.4625 0.37523 0.47986 0.40741 C 0.49774 0.44005 0.51597 0.46968 0.52986 0.5051 C 0.54756 0.54954 0.55816 0.58982 0.57152 0.63843 C 0.57743 0.65973 0.58298 0.68125 0.58819 0.70278 C 0.58923 0.70648 0.58888 0.71042 0.58993 0.71389 C 0.60364 0.75857 0.59635 0.72269 0.60659 0.76297 C 0.61128 0.78125 0.61597 0.79977 0.61996 0.81852 C 0.62204 0.82801 0.62256 0.83797 0.625 0.84746 C 0.62708 0.85579 0.6309 0.86343 0.63333 0.87176 C 0.63541 0.87894 0.63645 0.88658 0.63819 0.89398 C 0.63993 0.9007 0.64166 0.90741 0.64322 0.91412 C 0.64444 0.93033 0.64496 0.94676 0.64652 0.96297 C 0.65486 1.04236 0.65017 0.98403 0.65659 1.02732 C 0.65763 1.03449 0.6585 1.04885 0.65989 1.05625 C 0.66076 1.06088 0.66215 1.06505 0.66319 1.06968 C 0.66736 1.10834 0.6618 1.05996 0.66822 1.10301 C 0.66961 1.11181 0.66979 1.12084 0.67152 1.12963 C 0.67274 1.13473 0.67413 1.13982 0.675 1.14514 C 0.67673 1.15625 0.67864 1.175 0.67986 1.1875 C 0.69826 1.1301 0.70468 1.10162 0.72986 1.05185 C 0.7401 1.03172 0.75364 1.01459 0.76319 0.99398 C 0.78368 0.95 0.79253 0.89514 0.81996 0.85857 C 0.82881 0.84653 0.83802 0.83519 0.84652 0.82292 C 0.86493 0.79699 0.88298 0.76644 0.90329 0.74283 C 0.91493 0.7294 0.92829 0.71852 0.93993 0.7051 C 0.95243 0.69051 0.9967 0.62848 1.01493 0.61621 C 1.04809 0.59375 1.08385 0.5794 1.11822 0.56065 C 1.13437 0.55185 1.14982 0.54051 1.16666 0.53403 C 1.19878 0.5213 1.23194 0.51227 1.26319 0.4963 C 1.28055 0.48727 1.29722 0.47616 1.31493 0.46945 C 1.34461 0.45834 1.37795 0.45787 1.40833 0.45185 C 1.41944 0.44954 1.43038 0.44445 1.44166 0.44283 C 1.47204 0.43843 1.5342 0.43727 1.56319 0.43611 C 1.57204 0.43148 1.57152 0.43565 1.57152 0.42963 " pathEditMode="relative" ptsTypes="AAAAAAAAAAAAAAAAAAAAAAAAAAAAAAAAAAAAAAAAAAAA">
                                      <p:cBhvr>
                                        <p:cTn id="12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emph" presetSubtype="128" accel="10000" decel="1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4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469 0.03009 L 0.00469 0.03009 C 0.00521 0.1588 0.00487 0.2875 0.00625 0.41644 C 0.00643 0.43796 0.00868 0.45949 0.00955 0.48102 C 0.01302 0.56852 0.00851 0.52477 0.01632 0.61644 C 0.01927 0.65209 0.02622 0.72315 0.02622 0.72315 C 0.03108 0.8588 0.02622 0.70463 0.02622 1.00764 C 0.02622 1.15625 0.02414 1.1206 0.02952 1.19445 C 0.03334 1.16459 0.03438 1.15764 0.03629 1.11435 C 0.03855 1.0588 0.03976 1.00324 0.04132 0.94769 C 0.04254 0.90255 0.04341 0.85718 0.04462 0.81204 C 0.04393 0.72431 0.04115 0.55509 0.04462 0.45648 C 0.04514 0.43843 0.05643 0.34167 0.05782 0.33195 C 0.06129 0.31088 0.06719 0.29074 0.07118 0.26968 C 0.07552 0.24792 0.07848 0.22546 0.08282 0.20324 C 0.08855 0.175 0.09671 0.14746 0.10122 0.11898 C 0.11806 0.01181 0.09844 0.13125 0.11459 0.0456 C 0.12535 -0.01204 0.11546 0.02384 0.12952 -0.02106 L 0.13125 -0.0368 " pathEditMode="relative" ptsTypes="AAAAAAAAAAAAAAAAAAA">
                                      <p:cBhvr>
                                        <p:cTn id="1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group of people in a room&#10;&#10;Description automatically generated">
            <a:extLst>
              <a:ext uri="{FF2B5EF4-FFF2-40B4-BE49-F238E27FC236}">
                <a16:creationId xmlns:a16="http://schemas.microsoft.com/office/drawing/2014/main" id="{2AA36C41-B154-733B-9FAE-D0587FFE51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" b="3194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2906" y="5317240"/>
            <a:ext cx="8408194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200">
                <a:solidFill>
                  <a:schemeClr val="tx1">
                    <a:lumMod val="85000"/>
                    <a:lumOff val="15000"/>
                  </a:schemeClr>
                </a:solidFill>
              </a:rPr>
              <a:t>Vielen Dank</a:t>
            </a:r>
            <a:br>
              <a:rPr lang="en-US" sz="22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200" b="0">
                <a:solidFill>
                  <a:schemeClr val="tx1">
                    <a:lumMod val="85000"/>
                    <a:lumOff val="15000"/>
                  </a:schemeClr>
                </a:solidFill>
              </a:rPr>
              <a:t>für eure Aufmerksamkeit </a:t>
            </a:r>
            <a:r>
              <a:rPr lang="en-US" sz="2200" b="0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sz="2200" b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76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30B9A1-C07B-D2F1-1143-2A586B8CA792}"/>
              </a:ext>
            </a:extLst>
          </p:cNvPr>
          <p:cNvSpPr/>
          <p:nvPr/>
        </p:nvSpPr>
        <p:spPr>
          <a:xfrm>
            <a:off x="-35416" y="551136"/>
            <a:ext cx="3779912" cy="953541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F693E-26F8-3FE8-96D6-0EF5DBB89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Neue </a:t>
            </a:r>
            <a:r>
              <a:rPr lang="en-GB" dirty="0" err="1"/>
              <a:t>Regeln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AE2E6-658C-96F1-1F62-A0637C024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20887"/>
            <a:ext cx="7886700" cy="3756075"/>
          </a:xfrm>
        </p:spPr>
        <p:txBody>
          <a:bodyPr/>
          <a:lstStyle/>
          <a:p>
            <a:pPr>
              <a:buFontTx/>
              <a:buChar char="-"/>
            </a:pPr>
            <a:r>
              <a:rPr lang="en-GB" dirty="0" err="1"/>
              <a:t>Eintrag</a:t>
            </a:r>
            <a:r>
              <a:rPr lang="en-GB" dirty="0"/>
              <a:t> </a:t>
            </a:r>
            <a:r>
              <a:rPr lang="en-GB" dirty="0" err="1"/>
              <a:t>klauen</a:t>
            </a:r>
            <a:endParaRPr lang="en-GB" dirty="0"/>
          </a:p>
          <a:p>
            <a:pPr>
              <a:buFontTx/>
              <a:buChar char="-"/>
            </a:pPr>
            <a:r>
              <a:rPr lang="en-GB" dirty="0" err="1"/>
              <a:t>Kombination</a:t>
            </a:r>
            <a:r>
              <a:rPr lang="en-GB" dirty="0"/>
              <a:t> </a:t>
            </a:r>
            <a:r>
              <a:rPr lang="en-GB" dirty="0" err="1"/>
              <a:t>einfrieren</a:t>
            </a:r>
            <a:endParaRPr lang="en-GB" dirty="0"/>
          </a:p>
          <a:p>
            <a:pPr>
              <a:buFontTx/>
              <a:buChar char="-"/>
            </a:pPr>
            <a:r>
              <a:rPr lang="en-GB" dirty="0" err="1"/>
              <a:t>Kombination</a:t>
            </a:r>
            <a:r>
              <a:rPr lang="en-GB" dirty="0"/>
              <a:t> </a:t>
            </a:r>
            <a:r>
              <a:rPr lang="en-GB" dirty="0" err="1"/>
              <a:t>löschen</a:t>
            </a:r>
            <a:endParaRPr lang="en-GB" dirty="0"/>
          </a:p>
          <a:p>
            <a:pPr>
              <a:buFontTx/>
              <a:buChar char="-"/>
            </a:pPr>
            <a:r>
              <a:rPr lang="en-GB" dirty="0" err="1"/>
              <a:t>Punkteblätter</a:t>
            </a:r>
            <a:r>
              <a:rPr lang="en-GB" dirty="0"/>
              <a:t> um </a:t>
            </a:r>
            <a:r>
              <a:rPr lang="en-GB" dirty="0" err="1"/>
              <a:t>eine</a:t>
            </a:r>
            <a:r>
              <a:rPr lang="en-GB" dirty="0"/>
              <a:t> Person </a:t>
            </a:r>
            <a:r>
              <a:rPr lang="en-GB" dirty="0" err="1"/>
              <a:t>rotieren</a:t>
            </a:r>
            <a:endParaRPr lang="en-GB" dirty="0"/>
          </a:p>
          <a:p>
            <a:pPr>
              <a:buFontTx/>
              <a:buChar char="-"/>
            </a:pPr>
            <a:r>
              <a:rPr lang="en-GB" dirty="0" err="1"/>
              <a:t>Punkteblatt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</a:t>
            </a:r>
            <a:r>
              <a:rPr lang="en-GB" dirty="0" err="1"/>
              <a:t>anderen</a:t>
            </a:r>
            <a:r>
              <a:rPr lang="en-GB" dirty="0"/>
              <a:t> Person </a:t>
            </a:r>
            <a:r>
              <a:rPr lang="en-GB" dirty="0" err="1"/>
              <a:t>tauschen</a:t>
            </a:r>
            <a:endParaRPr lang="en-GB" dirty="0"/>
          </a:p>
          <a:p>
            <a:pPr>
              <a:buFontTx/>
              <a:buChar char="-"/>
            </a:pPr>
            <a:r>
              <a:rPr lang="en-GB" dirty="0"/>
              <a:t>Alle </a:t>
            </a:r>
            <a:r>
              <a:rPr lang="en-GB" dirty="0" err="1"/>
              <a:t>fünf</a:t>
            </a:r>
            <a:r>
              <a:rPr lang="en-GB" dirty="0"/>
              <a:t> </a:t>
            </a:r>
            <a:r>
              <a:rPr lang="en-GB" dirty="0" err="1"/>
              <a:t>Boni</a:t>
            </a:r>
            <a:r>
              <a:rPr lang="en-GB" dirty="0"/>
              <a:t> auf </a:t>
            </a:r>
            <a:r>
              <a:rPr lang="en-GB" dirty="0" err="1"/>
              <a:t>einmal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110AA-3147-E201-F7CD-541470798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551136"/>
            <a:ext cx="2393208" cy="3188349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FF8ABFF-E7C8-FAB8-A0D6-FFC0175BA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3811826-9277-4232-A2B5-17D05DFC7392}" type="slidenum">
              <a:rPr lang="de-CH" smtClean="0"/>
              <a:pPr/>
              <a:t>3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7272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erson with a beard and glasses&#10;&#10;Description automatically generated">
            <a:extLst>
              <a:ext uri="{FF2B5EF4-FFF2-40B4-BE49-F238E27FC236}">
                <a16:creationId xmlns:a16="http://schemas.microsoft.com/office/drawing/2014/main" id="{71B1924B-A171-9EDC-F95C-5281EA1380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693" y="3861048"/>
            <a:ext cx="2642864" cy="3303782"/>
          </a:xfrm>
          <a:prstGeom prst="rect">
            <a:avLst/>
          </a:prstGeom>
        </p:spPr>
      </p:pic>
      <p:pic>
        <p:nvPicPr>
          <p:cNvPr id="13" name="Picture 12" descr="A cartoon of a person wearing glasses&#10;&#10;Description automatically generated">
            <a:extLst>
              <a:ext uri="{FF2B5EF4-FFF2-40B4-BE49-F238E27FC236}">
                <a16:creationId xmlns:a16="http://schemas.microsoft.com/office/drawing/2014/main" id="{6CFC0BF2-82B2-85AC-DDE3-9DB50D140C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776" y="3718718"/>
            <a:ext cx="2483768" cy="3308996"/>
          </a:xfrm>
          <a:prstGeom prst="rect">
            <a:avLst/>
          </a:prstGeom>
        </p:spPr>
      </p:pic>
      <p:pic>
        <p:nvPicPr>
          <p:cNvPr id="9" name="Picture 8" descr="A cartoon of a child with curly red hair&#10;&#10;Description automatically generated">
            <a:extLst>
              <a:ext uri="{FF2B5EF4-FFF2-40B4-BE49-F238E27FC236}">
                <a16:creationId xmlns:a16="http://schemas.microsoft.com/office/drawing/2014/main" id="{E34CE544-2404-18CF-5831-DDC83CA69A2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755" y="1215188"/>
            <a:ext cx="2642864" cy="3520954"/>
          </a:xfrm>
          <a:prstGeom prst="rect">
            <a:avLst/>
          </a:prstGeom>
        </p:spPr>
      </p:pic>
      <p:pic>
        <p:nvPicPr>
          <p:cNvPr id="22" name="Picture 21" descr="A cartoon of a person with red hair&#10;&#10;Description automatically generated">
            <a:extLst>
              <a:ext uri="{FF2B5EF4-FFF2-40B4-BE49-F238E27FC236}">
                <a16:creationId xmlns:a16="http://schemas.microsoft.com/office/drawing/2014/main" id="{BA9648BE-EA27-E9FC-DA95-12995E529C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316"/>
            <a:ext cx="2216286" cy="29526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48A07C-FCE7-E95F-6EC5-5C4D5B0183FA}"/>
              </a:ext>
            </a:extLst>
          </p:cNvPr>
          <p:cNvSpPr/>
          <p:nvPr/>
        </p:nvSpPr>
        <p:spPr>
          <a:xfrm>
            <a:off x="0" y="620688"/>
            <a:ext cx="6444208" cy="864096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2D769-95EB-0F00-B6F3-A1995072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Zuständigkeiten</a:t>
            </a:r>
            <a:r>
              <a:rPr lang="en-GB" dirty="0"/>
              <a:t>: revamped</a:t>
            </a:r>
            <a:endParaRPr lang="en-DE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0755EDD7-40F3-880F-2FB4-7527CFC0167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444562"/>
                  </p:ext>
                </p:extLst>
              </p:nvPr>
            </p:nvGraphicFramePr>
            <p:xfrm>
              <a:off x="0" y="1535680"/>
              <a:ext cx="3419872" cy="2564904"/>
            </p:xfrm>
            <a:graphic>
              <a:graphicData uri="http://schemas.microsoft.com/office/powerpoint/2016/slidezoom">
                <pslz:sldZm>
                  <pslz:sldZmObj sldId="257" cId="3923765350">
                    <pslz:zmPr id="{9CA74A3A-7234-483F-8A5A-AAEDFFC525DD}" returnToParent="0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19872" cy="256490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extLst>
                  <a:ext uri="{FF2B5EF4-FFF2-40B4-BE49-F238E27FC236}">
                    <a16:creationId xmlns:a16="http://schemas.microsoft.com/office/drawing/2014/main" id="{0755EDD7-40F3-880F-2FB4-7527CFC0167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0" y="1535680"/>
                <a:ext cx="3419872" cy="25649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69179A65-1D84-F938-BBF4-85F1862718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0635176"/>
                  </p:ext>
                </p:extLst>
              </p:nvPr>
            </p:nvGraphicFramePr>
            <p:xfrm>
              <a:off x="4572000" y="1535679"/>
              <a:ext cx="3660502" cy="2745377"/>
            </p:xfrm>
            <a:graphic>
              <a:graphicData uri="http://schemas.microsoft.com/office/powerpoint/2016/slidezoom">
                <pslz:sldZm>
                  <pslz:sldZmObj sldId="290" cId="1554603975">
                    <pslz:zmPr id="{5E2AF7AE-E760-4CB6-9327-518ED3877B1C}" returnToParent="0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60502" cy="2745377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extLst>
                  <a:ext uri="{FF2B5EF4-FFF2-40B4-BE49-F238E27FC236}">
                    <a16:creationId xmlns:a16="http://schemas.microsoft.com/office/drawing/2014/main" id="{69179A65-1D84-F938-BBF4-85F1862718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72000" y="1535679"/>
                <a:ext cx="3660502" cy="27453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7" name="Slide Zoom 16">
                <a:extLst>
                  <a:ext uri="{FF2B5EF4-FFF2-40B4-BE49-F238E27FC236}">
                    <a16:creationId xmlns:a16="http://schemas.microsoft.com/office/drawing/2014/main" id="{54E1775F-12F6-B619-3461-B778FF1D85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1030139"/>
                  </p:ext>
                </p:extLst>
              </p:nvPr>
            </p:nvGraphicFramePr>
            <p:xfrm>
              <a:off x="1116952" y="4158853"/>
              <a:ext cx="3419871" cy="2564903"/>
            </p:xfrm>
            <a:graphic>
              <a:graphicData uri="http://schemas.microsoft.com/office/powerpoint/2016/slidezoom">
                <pslz:sldZm>
                  <pslz:sldZmObj sldId="291" cId="3511220842">
                    <pslz:zmPr id="{131EB11E-6670-404B-81CB-74A51BCC75DB}" returnToParent="0" transitionDur="1000" showBg="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19871" cy="2564903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7" name="Slide Zoom 16">
                <a:extLst>
                  <a:ext uri="{FF2B5EF4-FFF2-40B4-BE49-F238E27FC236}">
                    <a16:creationId xmlns:a16="http://schemas.microsoft.com/office/drawing/2014/main" id="{54E1775F-12F6-B619-3461-B778FF1D85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6952" y="4158853"/>
                <a:ext cx="3419871" cy="25649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9" name="Slide Zoom 18">
                <a:extLst>
                  <a:ext uri="{FF2B5EF4-FFF2-40B4-BE49-F238E27FC236}">
                    <a16:creationId xmlns:a16="http://schemas.microsoft.com/office/drawing/2014/main" id="{77AE9E35-5EDA-58B1-9BEF-248CCD3044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7832346"/>
                  </p:ext>
                </p:extLst>
              </p:nvPr>
            </p:nvGraphicFramePr>
            <p:xfrm>
              <a:off x="5855112" y="4217022"/>
              <a:ext cx="3292232" cy="2469174"/>
            </p:xfrm>
            <a:graphic>
              <a:graphicData uri="http://schemas.microsoft.com/office/powerpoint/2016/slidezoom">
                <pslz:sldZm>
                  <pslz:sldZmObj sldId="292" cId="124026639">
                    <pslz:zmPr id="{6EF635C5-A48D-4F9C-B8FF-CBAB47D8A605}" returnToParent="0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92232" cy="246917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9" name="Slide Zoom 18">
                <a:extLst>
                  <a:ext uri="{FF2B5EF4-FFF2-40B4-BE49-F238E27FC236}">
                    <a16:creationId xmlns:a16="http://schemas.microsoft.com/office/drawing/2014/main" id="{77AE9E35-5EDA-58B1-9BEF-248CCD3044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55112" y="4217022"/>
                <a:ext cx="3292232" cy="246917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736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936DA9-A68F-D7EE-98F8-0C7CAF86DF0B}"/>
              </a:ext>
            </a:extLst>
          </p:cNvPr>
          <p:cNvSpPr txBox="1"/>
          <p:nvPr/>
        </p:nvSpPr>
        <p:spPr>
          <a:xfrm>
            <a:off x="5364088" y="1859340"/>
            <a:ext cx="41044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- </a:t>
            </a:r>
            <a:r>
              <a:rPr lang="en-GB" sz="2800" dirty="0" err="1"/>
              <a:t>Netzwerk</a:t>
            </a:r>
            <a:endParaRPr lang="en-GB" sz="2800" dirty="0"/>
          </a:p>
          <a:p>
            <a:pPr marL="171450" indent="-171450">
              <a:buFontTx/>
              <a:buChar char="-"/>
            </a:pPr>
            <a:r>
              <a:rPr lang="en-GB" sz="2800" dirty="0"/>
              <a:t>GUI</a:t>
            </a:r>
          </a:p>
          <a:p>
            <a:pPr marL="171450" indent="-171450">
              <a:buFontTx/>
              <a:buChar char="-"/>
            </a:pPr>
            <a:r>
              <a:rPr lang="en-GB" sz="2800" dirty="0" err="1"/>
              <a:t>Präsentationen</a:t>
            </a:r>
            <a:endParaRPr lang="en-GB" sz="2800" dirty="0"/>
          </a:p>
          <a:p>
            <a:pPr marL="171450" indent="-171450">
              <a:buFontTx/>
              <a:buChar char="-"/>
            </a:pPr>
            <a:r>
              <a:rPr lang="en-GB" sz="2800" dirty="0"/>
              <a:t>Extras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92376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936DA9-A68F-D7EE-98F8-0C7CAF86DF0B}"/>
              </a:ext>
            </a:extLst>
          </p:cNvPr>
          <p:cNvSpPr txBox="1"/>
          <p:nvPr/>
        </p:nvSpPr>
        <p:spPr>
          <a:xfrm>
            <a:off x="5364088" y="1859340"/>
            <a:ext cx="41044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- </a:t>
            </a:r>
            <a:r>
              <a:rPr lang="en-GB" sz="2800" dirty="0" err="1"/>
              <a:t>Logik</a:t>
            </a:r>
            <a:endParaRPr lang="en-GB" sz="2800" dirty="0"/>
          </a:p>
          <a:p>
            <a:pPr marL="171450" indent="-171450">
              <a:buFontTx/>
              <a:buChar char="-"/>
            </a:pPr>
            <a:r>
              <a:rPr lang="en-GB" sz="2800" dirty="0"/>
              <a:t>Tests</a:t>
            </a:r>
          </a:p>
          <a:p>
            <a:pPr marL="171450" indent="-171450">
              <a:buFontTx/>
              <a:buChar char="-"/>
            </a:pPr>
            <a:r>
              <a:rPr lang="en-GB" sz="2800" dirty="0"/>
              <a:t>GUI (</a:t>
            </a:r>
            <a:r>
              <a:rPr lang="en-GB" sz="2800" dirty="0" err="1"/>
              <a:t>Zeichnungen</a:t>
            </a:r>
            <a:r>
              <a:rPr lang="en-GB" sz="2800" dirty="0"/>
              <a:t>)</a:t>
            </a:r>
          </a:p>
          <a:p>
            <a:pPr marL="171450" indent="-171450">
              <a:buFontTx/>
              <a:buChar char="-"/>
            </a:pPr>
            <a:r>
              <a:rPr lang="en-GB" sz="2800" dirty="0"/>
              <a:t>Extras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155460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936DA9-A68F-D7EE-98F8-0C7CAF86DF0B}"/>
              </a:ext>
            </a:extLst>
          </p:cNvPr>
          <p:cNvSpPr txBox="1"/>
          <p:nvPr/>
        </p:nvSpPr>
        <p:spPr>
          <a:xfrm>
            <a:off x="467544" y="2276872"/>
            <a:ext cx="41044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- GUI</a:t>
            </a:r>
          </a:p>
          <a:p>
            <a:pPr marL="171450" indent="-171450">
              <a:buFontTx/>
              <a:buChar char="-"/>
            </a:pPr>
            <a:r>
              <a:rPr lang="en-GB" sz="2800" dirty="0"/>
              <a:t>QA</a:t>
            </a:r>
          </a:p>
          <a:p>
            <a:pPr marL="171450" indent="-171450">
              <a:buFontTx/>
              <a:buChar char="-"/>
            </a:pPr>
            <a:r>
              <a:rPr lang="en-GB" sz="2800" dirty="0"/>
              <a:t>Police officer </a:t>
            </a:r>
            <a:r>
              <a:rPr lang="en-GB" sz="2800" dirty="0">
                <a:sym typeface="Wingdings" panose="05000000000000000000" pitchFamily="2" charset="2"/>
              </a:rPr>
              <a:t></a:t>
            </a:r>
            <a:endParaRPr lang="en-GB" sz="2800" dirty="0"/>
          </a:p>
          <a:p>
            <a:pPr marL="171450" indent="-171450">
              <a:buFontTx/>
              <a:buChar char="-"/>
            </a:pPr>
            <a:r>
              <a:rPr lang="en-GB" sz="2800" dirty="0"/>
              <a:t>Extras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3511220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936DA9-A68F-D7EE-98F8-0C7CAF86DF0B}"/>
              </a:ext>
            </a:extLst>
          </p:cNvPr>
          <p:cNvSpPr txBox="1"/>
          <p:nvPr/>
        </p:nvSpPr>
        <p:spPr>
          <a:xfrm>
            <a:off x="467544" y="2276872"/>
            <a:ext cx="41044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GB" sz="2800" dirty="0"/>
              <a:t>GUI</a:t>
            </a:r>
          </a:p>
          <a:p>
            <a:pPr marL="457200" indent="-457200">
              <a:buFontTx/>
              <a:buChar char="-"/>
            </a:pPr>
            <a:r>
              <a:rPr lang="en-GB" sz="2800" dirty="0"/>
              <a:t>Extras</a:t>
            </a:r>
          </a:p>
        </p:txBody>
      </p:sp>
    </p:spTree>
    <p:extLst>
      <p:ext uri="{BB962C8B-B14F-4D97-AF65-F5344CB8AC3E}">
        <p14:creationId xmlns:p14="http://schemas.microsoft.com/office/powerpoint/2010/main" val="12402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F26647-12F4-09F5-47FC-44BB53D11065}"/>
              </a:ext>
            </a:extLst>
          </p:cNvPr>
          <p:cNvSpPr/>
          <p:nvPr/>
        </p:nvSpPr>
        <p:spPr>
          <a:xfrm>
            <a:off x="0" y="548680"/>
            <a:ext cx="4932040" cy="936104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B7C60-C63C-6A67-81C8-5B05366B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Zeitplan</a:t>
            </a:r>
            <a:r>
              <a:rPr lang="en-GB" dirty="0"/>
              <a:t>: revamped</a:t>
            </a:r>
            <a:endParaRPr lang="en-D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0F180C-EF25-ABDC-4945-12EE079DE684}"/>
              </a:ext>
            </a:extLst>
          </p:cNvPr>
          <p:cNvCxnSpPr>
            <a:cxnSpLocks/>
          </p:cNvCxnSpPr>
          <p:nvPr/>
        </p:nvCxnSpPr>
        <p:spPr>
          <a:xfrm>
            <a:off x="460843" y="3212976"/>
            <a:ext cx="805450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7F52DB-D71A-F7EA-BFE7-CDA3C4F7A1C5}"/>
              </a:ext>
            </a:extLst>
          </p:cNvPr>
          <p:cNvCxnSpPr/>
          <p:nvPr/>
        </p:nvCxnSpPr>
        <p:spPr>
          <a:xfrm>
            <a:off x="4211960" y="3083012"/>
            <a:ext cx="0" cy="360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C4D6E2-A008-6574-1BE3-CDF5487EBF4E}"/>
              </a:ext>
            </a:extLst>
          </p:cNvPr>
          <p:cNvCxnSpPr/>
          <p:nvPr/>
        </p:nvCxnSpPr>
        <p:spPr>
          <a:xfrm>
            <a:off x="7956376" y="3068960"/>
            <a:ext cx="0" cy="360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7BF6D0-A2D5-7782-1ACA-D4872C5A06DB}"/>
              </a:ext>
            </a:extLst>
          </p:cNvPr>
          <p:cNvCxnSpPr/>
          <p:nvPr/>
        </p:nvCxnSpPr>
        <p:spPr>
          <a:xfrm>
            <a:off x="6228184" y="3068960"/>
            <a:ext cx="0" cy="360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5A770F3-9D8E-A52D-B9A5-52E811C950EF}"/>
              </a:ext>
            </a:extLst>
          </p:cNvPr>
          <p:cNvCxnSpPr/>
          <p:nvPr/>
        </p:nvCxnSpPr>
        <p:spPr>
          <a:xfrm>
            <a:off x="628650" y="3083012"/>
            <a:ext cx="0" cy="360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3E034A4-4DBD-9C11-5A36-45183E8C9B03}"/>
              </a:ext>
            </a:extLst>
          </p:cNvPr>
          <p:cNvCxnSpPr/>
          <p:nvPr/>
        </p:nvCxnSpPr>
        <p:spPr>
          <a:xfrm>
            <a:off x="2339752" y="3083012"/>
            <a:ext cx="0" cy="360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6882218-7E3C-528C-0A66-B366AC070F8D}"/>
              </a:ext>
            </a:extLst>
          </p:cNvPr>
          <p:cNvSpPr txBox="1"/>
          <p:nvPr/>
        </p:nvSpPr>
        <p:spPr>
          <a:xfrm>
            <a:off x="628650" y="3983083"/>
            <a:ext cx="1711101" cy="369332"/>
          </a:xfrm>
          <a:prstGeom prst="rect">
            <a:avLst/>
          </a:prstGeom>
          <a:solidFill>
            <a:srgbClr val="A5D7D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 Server/Client</a:t>
            </a:r>
            <a:endParaRPr lang="en-D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A6B1BB-2777-B7EE-1C45-82293376A5A8}"/>
              </a:ext>
            </a:extLst>
          </p:cNvPr>
          <p:cNvSpPr txBox="1"/>
          <p:nvPr/>
        </p:nvSpPr>
        <p:spPr>
          <a:xfrm>
            <a:off x="2095312" y="4609089"/>
            <a:ext cx="2392784" cy="369332"/>
          </a:xfrm>
          <a:prstGeom prst="rect">
            <a:avLst/>
          </a:prstGeom>
          <a:solidFill>
            <a:srgbClr val="A5D7D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Spiellogik</a:t>
            </a:r>
            <a:endParaRPr lang="en-D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4D8250-CA03-5C0A-D42F-488D26F6E65E}"/>
              </a:ext>
            </a:extLst>
          </p:cNvPr>
          <p:cNvSpPr txBox="1"/>
          <p:nvPr/>
        </p:nvSpPr>
        <p:spPr>
          <a:xfrm>
            <a:off x="3635896" y="5251266"/>
            <a:ext cx="3456384" cy="369332"/>
          </a:xfrm>
          <a:prstGeom prst="rect">
            <a:avLst/>
          </a:prstGeom>
          <a:solidFill>
            <a:srgbClr val="A5D7D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GUI</a:t>
            </a:r>
            <a:endParaRPr lang="en-D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9C008B-D324-6677-B6F5-E49B01D93D82}"/>
              </a:ext>
            </a:extLst>
          </p:cNvPr>
          <p:cNvSpPr txBox="1"/>
          <p:nvPr/>
        </p:nvSpPr>
        <p:spPr>
          <a:xfrm>
            <a:off x="628650" y="5877272"/>
            <a:ext cx="7327725" cy="369332"/>
          </a:xfrm>
          <a:prstGeom prst="rect">
            <a:avLst/>
          </a:prstGeom>
          <a:solidFill>
            <a:srgbClr val="A5D7D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Tests</a:t>
            </a:r>
            <a:endParaRPr lang="en-D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5BE7C6-E06A-C1B7-378F-FABD192A4FD4}"/>
              </a:ext>
            </a:extLst>
          </p:cNvPr>
          <p:cNvSpPr txBox="1"/>
          <p:nvPr/>
        </p:nvSpPr>
        <p:spPr>
          <a:xfrm>
            <a:off x="4983049" y="4568470"/>
            <a:ext cx="2973328" cy="369332"/>
          </a:xfrm>
          <a:prstGeom prst="rect">
            <a:avLst/>
          </a:prstGeom>
          <a:solidFill>
            <a:srgbClr val="A5D7D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Extras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D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CE9930-1FCC-2D3B-E85C-5E31C396E7ED}"/>
              </a:ext>
            </a:extLst>
          </p:cNvPr>
          <p:cNvSpPr txBox="1"/>
          <p:nvPr/>
        </p:nvSpPr>
        <p:spPr>
          <a:xfrm>
            <a:off x="323528" y="2636912"/>
            <a:ext cx="64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MS1</a:t>
            </a:r>
            <a:endParaRPr lang="en-D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C0EDF2-2C6A-8B01-5262-4C0A859D10F5}"/>
              </a:ext>
            </a:extLst>
          </p:cNvPr>
          <p:cNvSpPr txBox="1"/>
          <p:nvPr/>
        </p:nvSpPr>
        <p:spPr>
          <a:xfrm>
            <a:off x="2095312" y="2655291"/>
            <a:ext cx="643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MS2</a:t>
            </a:r>
            <a:endParaRPr lang="en-D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842FD9-AC98-9515-A424-0C66C970E99F}"/>
              </a:ext>
            </a:extLst>
          </p:cNvPr>
          <p:cNvSpPr txBox="1"/>
          <p:nvPr/>
        </p:nvSpPr>
        <p:spPr>
          <a:xfrm>
            <a:off x="3924873" y="2648698"/>
            <a:ext cx="64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MS3</a:t>
            </a:r>
            <a:endParaRPr lang="en-DE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BA3783-C749-D8BE-B914-86938030A93B}"/>
              </a:ext>
            </a:extLst>
          </p:cNvPr>
          <p:cNvSpPr txBox="1"/>
          <p:nvPr/>
        </p:nvSpPr>
        <p:spPr>
          <a:xfrm>
            <a:off x="5906379" y="2676850"/>
            <a:ext cx="64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MS4</a:t>
            </a:r>
            <a:endParaRPr lang="en-D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C85C00-097B-3E55-A444-CDE6DAAFA8DD}"/>
              </a:ext>
            </a:extLst>
          </p:cNvPr>
          <p:cNvSpPr txBox="1"/>
          <p:nvPr/>
        </p:nvSpPr>
        <p:spPr>
          <a:xfrm>
            <a:off x="7596336" y="2676850"/>
            <a:ext cx="72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MS5</a:t>
            </a:r>
            <a:endParaRPr lang="en-DE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9DA7113-7AFF-DDFF-7CEC-F887342D2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B3811826-9277-4232-A2B5-17D05DFC7392}" type="slidenum">
              <a:rPr lang="de-CH" smtClean="0"/>
              <a:pPr/>
              <a:t>9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8670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95708A643972343BDE19A54BF0A0675" ma:contentTypeVersion="6" ma:contentTypeDescription="Ein neues Dokument erstellen." ma:contentTypeScope="" ma:versionID="bdd4cebfbb7fa6d2ef9997a5fd755d31">
  <xsd:schema xmlns:xsd="http://www.w3.org/2001/XMLSchema" xmlns:xs="http://www.w3.org/2001/XMLSchema" xmlns:p="http://schemas.microsoft.com/office/2006/metadata/properties" xmlns:ns3="6ee6fb56-eaf6-4c6f-ac35-aa01ad0f1ab7" targetNamespace="http://schemas.microsoft.com/office/2006/metadata/properties" ma:root="true" ma:fieldsID="c546388e3b4931aa7bb79b985c976273" ns3:_="">
    <xsd:import namespace="6ee6fb56-eaf6-4c6f-ac35-aa01ad0f1ab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e6fb56-eaf6-4c6f-ac35-aa01ad0f1a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7F1C51D-7D2F-4113-BB4E-70C374610B0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18F654-82C2-43B9-B5D2-07059FF64B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e6fb56-eaf6-4c6f-ac35-aa01ad0f1a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5221C4-2055-439F-8C8A-87F724F7BF54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6ee6fb56-eaf6-4c6f-ac35-aa01ad0f1ab7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149</Words>
  <Application>Microsoft Office PowerPoint</Application>
  <PresentationFormat>On-screen Show (4:3)</PresentationFormat>
  <Paragraphs>77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Aptos</vt:lpstr>
      <vt:lpstr>Aptos Display</vt:lpstr>
      <vt:lpstr>Arial</vt:lpstr>
      <vt:lpstr>Calibri</vt:lpstr>
      <vt:lpstr>Calibri Light</vt:lpstr>
      <vt:lpstr>Wingdings</vt:lpstr>
      <vt:lpstr>Office Theme</vt:lpstr>
      <vt:lpstr>1_Office Theme</vt:lpstr>
      <vt:lpstr>Kniffeliger</vt:lpstr>
      <vt:lpstr>Mockup/Regeln</vt:lpstr>
      <vt:lpstr>Neue Regeln</vt:lpstr>
      <vt:lpstr>Zuständigkeiten: revamped</vt:lpstr>
      <vt:lpstr>PowerPoint Presentation</vt:lpstr>
      <vt:lpstr>PowerPoint Presentation</vt:lpstr>
      <vt:lpstr>PowerPoint Presentation</vt:lpstr>
      <vt:lpstr>PowerPoint Presentation</vt:lpstr>
      <vt:lpstr>Zeitplan: revamped</vt:lpstr>
      <vt:lpstr>Zeitplan: revamped</vt:lpstr>
      <vt:lpstr>QA</vt:lpstr>
      <vt:lpstr>QA</vt:lpstr>
      <vt:lpstr>QA</vt:lpstr>
      <vt:lpstr>“Rules to code”</vt:lpstr>
      <vt:lpstr>“Rules to code”</vt:lpstr>
      <vt:lpstr>“Technology!”</vt:lpstr>
      <vt:lpstr>“Technology!”</vt:lpstr>
      <vt:lpstr>“Technology!”</vt:lpstr>
      <vt:lpstr>“Technology!”</vt:lpstr>
      <vt:lpstr>“Technology!”</vt:lpstr>
      <vt:lpstr>PowerPoint Presentation</vt:lpstr>
      <vt:lpstr>Vielen Dank für eure Aufmerksamkeit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UNSER TOLLES SPIEL</dc:title>
  <dc:creator>Lina Mehrle</dc:creator>
  <cp:lastModifiedBy>Lina Mehrle</cp:lastModifiedBy>
  <cp:revision>2</cp:revision>
  <dcterms:created xsi:type="dcterms:W3CDTF">2024-03-01T16:05:20Z</dcterms:created>
  <dcterms:modified xsi:type="dcterms:W3CDTF">2024-04-10T14:41:55Z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0x010100E95708A643972343BDE19A54BF0A0675</vt:lpwstr>
  </property>
</Properties>
</file>